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72" r:id="rId6"/>
    <p:sldId id="271" r:id="rId7"/>
    <p:sldId id="262" r:id="rId8"/>
    <p:sldId id="263" r:id="rId9"/>
    <p:sldId id="264" r:id="rId10"/>
    <p:sldId id="273" r:id="rId11"/>
    <p:sldId id="266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A64912-E9F2-4213-88FD-E44729DC5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4108864-028A-4AB7-A085-1E3DD6211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8BB926-509F-4544-943E-1A9704F6A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25ABC5-6D57-4CA2-82E1-6808C61A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A6D7DB-B5B8-436F-9E4D-5B776C5A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51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64B74F-0F7B-421D-B718-3CFCBAC0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25267F8-8E25-4346-B7DE-07902FF6C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417C442-A6A5-44FA-8C09-F29D1B5B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D3451F-6BB1-4878-AD76-395433E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71F97AA-9914-4ED3-A3E5-B2DAC3E0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594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F50809A-7809-4081-BDE5-63833344C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5D6269-19A7-4A09-B369-A43264B39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1E5E26-A820-454E-8D08-B8A77A48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272C3B-A611-4AF8-9E17-39C01778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79E8819-BC95-43EC-AD14-4DBF889A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257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8DBDA7-AAD8-4D46-8A56-5DD2CEEF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42019A-76EF-4793-93D9-92830210E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7FC975-2437-4097-9FEF-788AC038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9880F9-5E55-4D69-BF62-DDFAC8BB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613F4C-8A5E-4524-8565-C8287F3F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810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F63C75-BB2C-4E14-8F88-AB91123A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8E7C53-BFDF-4CE8-B799-77811B0B4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5ABF2A-5B5C-471C-A89F-0BA4CED6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A792F9-6DB3-4F09-A2AE-9D49D7F9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0A230-4DCE-4CE7-B5B6-CA0CC65D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05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DEF803-ACB0-4D1C-AA56-E01A6661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E72678-FFE8-42CF-BC49-663473450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6281BC-D63B-4262-B9EB-BDF718642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C4B91B5-09D6-4578-B0BF-3B81AD7B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EB342F4-D3B9-4E41-A6B1-EDBF0143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AA17CA-8E40-452B-A8EB-332C2A6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3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FFD860-92D4-473B-90EE-0314F4AD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29B81E6-0FC5-4CF5-895C-52F7526D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AB38F55-43DE-4D57-929F-39E40D97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E6F5F09-CE1A-4C42-AEF1-367A8607F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E5CF93D-C7A6-469A-8F7E-BA116AA99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D9DD610-73DE-4D66-9A88-B334811F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C77DE1A-CFD6-4BC1-A98A-057ECCE6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20EBEDA-6BBB-405F-B5A7-A2A15765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54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E84FC0-D79C-42FA-AB8C-A6A8868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E1FC6C2-E8D1-4581-BA05-0C94DCD7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5746E74-BCBC-428B-BCC0-CEFF543D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7927FBB-468E-45CA-B3B1-9B4B38F1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18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A1BF651-4E90-43CA-A112-07AE43FC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872E38A-99F9-4D96-8A10-2656F3E8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27A27A6-F9E6-4CD2-8A21-582D1133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74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3FE4F3-49F1-471B-828E-E99A0C7C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759C17-F52D-4F0A-913D-F35D878F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F0BB058-EAF8-4058-94EE-016F1A96D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7259D66-302B-4450-976D-42C363DE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F8A65C-9BFD-40B6-AE30-687F5F57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9CA634-F65A-4874-8D49-A83EE592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344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2535D-EB71-4072-90A1-5EA9795E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429F1E7-4051-409B-84FB-39E03D9E4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E400898-06BC-4FE8-A21B-9DF87C1C2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2EDBF8B-3202-478C-87E2-8653BAA7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8B6C6E4-965D-4BE2-AE98-DBC587BF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2E49F4F-7ABD-441E-961F-C227ED75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72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AAF5F1A-02AD-496A-A1B6-5F6FFEF9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D094CC-E37A-4621-AF3C-BFC9B0981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3B0C266-B39A-4470-B330-0CF9DCC1A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F997E-43D1-4A11-9BDE-8148469E7292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2B7108D-D845-4D13-AEA8-9992017A6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94EC4BF-7BD6-4525-896F-C3F2C4D91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7D3E2-CD9F-42B7-A8A7-9D47836754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624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FC5E84-65EB-4C1E-A8DF-0064D8E55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145" y="408374"/>
            <a:ext cx="9144000" cy="1114810"/>
          </a:xfrm>
        </p:spPr>
        <p:txBody>
          <a:bodyPr>
            <a:noAutofit/>
          </a:bodyPr>
          <a:lstStyle/>
          <a:p>
            <a:r>
              <a:rPr lang="tr-TR" sz="4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BULUT MÜHENDİSLİĞİ EĞİTİMİ BİTİRME PROJESİ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92A625D-E943-42C4-A12C-118B46C01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E943724-5A63-4752-83FD-CFA5523E9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2" y="1434408"/>
            <a:ext cx="10360195" cy="52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C09AB17E-DB7F-46FD-94DB-107521EB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2FEDDA5-8214-4373-858C-A30182F0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0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07800E33-AA21-49FF-A8AD-E70F07F7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C44E4F8-D719-480E-A3E3-81FD5930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539"/>
            <a:ext cx="12073631" cy="55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9BDD8-4225-431C-A38D-86A02539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1574510-2BAC-4FC4-8FA7-9D069D45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9" y="258466"/>
            <a:ext cx="11273010" cy="6341068"/>
          </a:xfrm>
        </p:spPr>
      </p:pic>
    </p:spTree>
    <p:extLst>
      <p:ext uri="{BB962C8B-B14F-4D97-AF65-F5344CB8AC3E}">
        <p14:creationId xmlns:p14="http://schemas.microsoft.com/office/powerpoint/2010/main" val="120705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9F4F8F9F-7778-4CF1-8562-48C707E8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5EF367E-5379-4A54-864C-CC7B8579D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3"/>
            <a:ext cx="12192000" cy="68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2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49C24F37-D2F0-4D04-ADD0-2786830A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7644CDC-5756-442E-91A2-DDF62CF4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07ED6858-BC8F-4397-802F-B1A15AEA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9BEB049-6DA7-4387-B47F-3EA9BA0EB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68A208F7-1052-4BAC-9A8B-7139DB1E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793CC0B-8CE6-4EDB-AB31-00BBB033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9BDD8-4225-431C-A38D-86A02539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Güvenli Ve Ölçeklenebilir Web Uygulaması </a:t>
            </a:r>
            <a:r>
              <a:rPr lang="tr-TR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3AD63A-1596-437A-9CB7-2DCE172A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 amacı: </a:t>
            </a:r>
            <a:r>
              <a:rPr lang="tr-TR" dirty="0"/>
              <a:t>GCP(Google </a:t>
            </a:r>
            <a:r>
              <a:rPr lang="tr-TR" dirty="0" err="1"/>
              <a:t>Cloud</a:t>
            </a:r>
            <a:r>
              <a:rPr lang="tr-TR" dirty="0"/>
              <a:t> Platform) üzerinde ölçeklenebilir bir web uygulamasını tasarlamak, </a:t>
            </a:r>
            <a:r>
              <a:rPr lang="tr-TR" dirty="0" err="1"/>
              <a:t>deploy</a:t>
            </a:r>
            <a:r>
              <a:rPr lang="tr-TR" dirty="0"/>
              <a:t> etmek ve güvence altına almak.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9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9BDD8-4225-431C-A38D-86A0253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 MİMARİSİ</a:t>
            </a: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7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3AB76FD-960E-4098-A919-E5AE1166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56" y="142043"/>
            <a:ext cx="6008287" cy="77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1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D4123E7D-0B5F-421D-B8C1-C2938593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A5BF4CD-7C0E-43A9-B481-A0B13852D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7B239010-A029-4F67-92D9-4DC51EB7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B0A7ACE-22D0-4071-92FF-B46131E1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5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3174FDE-D32B-445E-A652-133E63A92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5" y="-407652"/>
            <a:ext cx="10608911" cy="6892655"/>
          </a:xfrm>
        </p:spPr>
      </p:pic>
    </p:spTree>
    <p:extLst>
      <p:ext uri="{BB962C8B-B14F-4D97-AF65-F5344CB8AC3E}">
        <p14:creationId xmlns:p14="http://schemas.microsoft.com/office/powerpoint/2010/main" val="110097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9ED8983-2C0F-4C83-8E40-9E44B7DFE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22" y="339256"/>
            <a:ext cx="10291029" cy="60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8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9BDD8-4225-431C-A38D-86A02539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sz="4400" spc="-17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spc="-7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sz="4400" spc="-1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</a:t>
            </a:r>
            <a:r>
              <a:rPr lang="en-US" sz="4400" spc="-1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4400" spc="-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4400" spc="-1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</a:t>
            </a:r>
            <a:br>
              <a:rPr lang="en-US" sz="4400" dirty="0">
                <a:latin typeface="Verdana"/>
                <a:cs typeface="Verdana"/>
              </a:rPr>
            </a:b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494D4F31-4E38-406F-B95B-0D699A335D65}"/>
              </a:ext>
            </a:extLst>
          </p:cNvPr>
          <p:cNvGrpSpPr/>
          <p:nvPr/>
        </p:nvGrpSpPr>
        <p:grpSpPr>
          <a:xfrm>
            <a:off x="1772626" y="1563481"/>
            <a:ext cx="8507716" cy="4073840"/>
            <a:chOff x="723970" y="1586533"/>
            <a:chExt cx="4953635" cy="174243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75F801A-5000-4CED-858E-85D9A298ECE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320" y="1632982"/>
              <a:ext cx="4940758" cy="1689167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0FB7104-4B22-4B23-A51A-602617D450D1}"/>
                </a:ext>
              </a:extLst>
            </p:cNvPr>
            <p:cNvSpPr/>
            <p:nvPr/>
          </p:nvSpPr>
          <p:spPr>
            <a:xfrm>
              <a:off x="723970" y="1586533"/>
              <a:ext cx="4953635" cy="1742439"/>
            </a:xfrm>
            <a:custGeom>
              <a:avLst/>
              <a:gdLst/>
              <a:ahLst/>
              <a:cxnLst/>
              <a:rect l="l" t="t" r="r" b="b"/>
              <a:pathLst>
                <a:path w="4953635" h="1742439">
                  <a:moveTo>
                    <a:pt x="0" y="0"/>
                  </a:moveTo>
                  <a:lnTo>
                    <a:pt x="4953458" y="0"/>
                  </a:lnTo>
                  <a:lnTo>
                    <a:pt x="4953458" y="1741966"/>
                  </a:lnTo>
                  <a:lnTo>
                    <a:pt x="0" y="17419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798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53</Words>
  <Application>Microsoft Office PowerPoint</Application>
  <PresentationFormat>Geniş ekran</PresentationFormat>
  <Paragraphs>5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Verdana</vt:lpstr>
      <vt:lpstr>Office Teması</vt:lpstr>
      <vt:lpstr>BULUT MÜHENDİSLİĞİ EĞİTİMİ BİTİRME PROJESİ</vt:lpstr>
      <vt:lpstr> Güvenli Ve Ölçeklenebilir Web Uygulaması Deploy Etme</vt:lpstr>
      <vt:lpstr>   PROJE MİMARİSİ     </vt:lpstr>
      <vt:lpstr>PowerPoint Sunusu</vt:lpstr>
      <vt:lpstr>PowerPoint Sunusu</vt:lpstr>
      <vt:lpstr>PowerPoint Sunusu</vt:lpstr>
      <vt:lpstr>PowerPoint Sunusu</vt:lpstr>
      <vt:lpstr>PowerPoint Sunusu</vt:lpstr>
      <vt:lpstr>VM graph helps set CPU utilization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BULUT MÜHENDİSLİĞİ EĞİTİMİ BİTİRME PROJESİ</dc:title>
  <dc:creator>Atilla</dc:creator>
  <cp:lastModifiedBy>Atilla</cp:lastModifiedBy>
  <cp:revision>13</cp:revision>
  <dcterms:created xsi:type="dcterms:W3CDTF">2024-03-14T04:18:40Z</dcterms:created>
  <dcterms:modified xsi:type="dcterms:W3CDTF">2024-03-14T10:00:44Z</dcterms:modified>
</cp:coreProperties>
</file>